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56" r:id="rId3"/>
    <p:sldId id="257" r:id="rId4"/>
    <p:sldId id="258" r:id="rId5"/>
    <p:sldId id="259" r:id="rId6"/>
    <p:sldId id="26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7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3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pn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jpe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D486A2-6010-A4DC-8223-1F5C3C981F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93D3AB9-0668-A783-CC39-C8686A055D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78B661-41E0-1D61-D3FD-6A346CFDA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5E0FDC-4F4A-CEC5-C7D4-C888DC565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01D5A2-3CB8-DBAE-9B00-9279D213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789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2B0B1B-66E1-96B4-BC7A-8CBA02A78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281A27D-D62A-F286-A3B2-DA46EF68C3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0EEEE7-488F-B544-E151-D5FB44C5B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1BC037-CF6E-8BFE-7CA7-D73ADD35B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2930D7-515C-DF76-534E-586FE4298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7822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5B4937F-070B-84BD-3C48-0B52646E4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C9D2329-078E-B1F0-660B-BD00BCA70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43B7FF-22A1-EC65-EA80-710F60D0D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0E336D-CBA8-AA91-6190-DF6896675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60D29C-0D78-EC18-4725-A754FCF6F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431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9270E7-72FE-40C5-106F-37030605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33012F-2792-AC18-8BF1-83D9E4A9C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4979C5-72DE-9023-99B7-D66D5473A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A95556-685D-3CEB-FFBF-62E59824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ADDCFB-BF6F-4D0A-D2BB-9F4B9F7C7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3443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FF94F4-7B72-7DF8-DD74-A10D2667C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A78C39-125D-0D78-C544-533F040621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640692-83DC-0FE7-A56B-6AB70B324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14DA73-1986-4813-0597-EB5850DAF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F67FA6-5B3F-09F2-33F5-0DB0F221B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580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CFF964-47F8-2A0B-BFE9-DA39230A1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7C9CF7-F00C-DC5F-FFF8-2F088CA783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1B78E5-0C45-26B6-AA0D-8B2E662A2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3A0C90B-F348-2318-1D65-EC732557B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476A31F-7940-E0A8-611E-D2611287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85B9A0F-BCBD-59ED-A3FC-2F8513C03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0902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02674C-EE50-04E0-9E2B-253974CE7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47A7FF-C8C7-7602-7CB0-66DE4BBAC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48D825C-DDFF-6FFD-2ADA-EC1558D07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AFDE12-CBB0-26C6-D4BD-BC8518DAE1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454ED0D-155D-8A39-BA58-BEB37385E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0266F89-2378-6434-6BFD-AB5934673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D1A0ED1-81F3-FAC7-E2C1-C7D20361D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23BCE96-26DF-50BD-D599-3DBBE8C5F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35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563D3E-F531-D6D4-1E49-9E2954F87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294A4E1-DFDF-8D20-C573-F0C01DC2F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638CCA6-19D2-7D30-0780-B66633691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4B9AF76-C998-C776-5D50-A736C0A37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0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EF0C96E-572F-5245-29D6-94EB4CF72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A539014-13DF-BA2C-0548-1D3723C8E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D65FE33-140D-5005-6195-F88DF701D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9528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AB5468-80A4-B44D-218D-6A66662B3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CCB7CD-128C-6D88-D0FA-82F7088D7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C9E897E-7616-0C38-A894-EDEBA2D13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2C1F5D-9992-8384-8363-8ED6A3C52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103A99-8A77-6AF1-B439-778717DF9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F431C0-1C63-8B70-EC89-084F46423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9103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FBE34E-9055-EE99-EA66-4184D8BD1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D35FA53-A685-FAB6-5859-B55204BDC5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659402A-B199-EF5F-0A16-7ED34E688F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5632BA-AFB7-53CD-AD27-5CE1CECEF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3493BF-F70E-A63B-441A-8DD61645E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2D1EE7A-95FF-3483-B33A-C0FE6054C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345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D969F64-D69A-0C51-8DD1-FE69266EE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C19CB8-4011-4DC8-967C-6736BEAC6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B1C85B-D01A-327F-0143-F01031BFB1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CE34A-E2B5-448E-A998-E7866D065120}" type="datetimeFigureOut">
              <a:rPr lang="zh-CN" altLang="en-US" smtClean="0"/>
              <a:t>2022/9/4/Sun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7CF9C6-7B95-BC17-4110-34B50AD8D2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336268-A91A-B44F-0333-D28E988ABF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B4072E-3B05-4F77-8361-573943F3E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185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215628E-03DF-C7C6-3516-3A956C214DF5}"/>
              </a:ext>
            </a:extLst>
          </p:cNvPr>
          <p:cNvSpPr/>
          <p:nvPr/>
        </p:nvSpPr>
        <p:spPr>
          <a:xfrm>
            <a:off x="833021" y="806840"/>
            <a:ext cx="5262979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把人物简笔画卡通画，</a:t>
            </a:r>
            <a:endParaRPr lang="en-US" altLang="zh-CN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硬笔楷书简体" panose="03000509000000000000" pitchFamily="65" charset="-122"/>
              <a:ea typeface="方正硬笔楷书简体" panose="03000509000000000000" pitchFamily="65" charset="-122"/>
            </a:endParaRPr>
          </a:p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就像平时您画的画一样</a:t>
            </a:r>
            <a:endParaRPr lang="en-US" altLang="zh-CN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硬笔楷书简体" panose="03000509000000000000" pitchFamily="65" charset="-122"/>
              <a:ea typeface="方正硬笔楷书简体" panose="03000509000000000000" pitchFamily="65" charset="-122"/>
            </a:endParaRPr>
          </a:p>
          <a:p>
            <a:r>
              <a:rPr lang="zh-CN" alt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主要追求一个贵物的神态</a:t>
            </a:r>
            <a:endParaRPr lang="en-US" altLang="zh-CN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硬笔楷书简体" panose="03000509000000000000" pitchFamily="65" charset="-122"/>
              <a:ea typeface="方正硬笔楷书简体" panose="03000509000000000000" pitchFamily="65" charset="-122"/>
            </a:endParaRPr>
          </a:p>
          <a:p>
            <a:r>
              <a:rPr lang="zh-CN" alt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感激不尽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AEECBDD-C6AC-6D7B-31BD-B5A4785E0FFC}"/>
              </a:ext>
            </a:extLst>
          </p:cNvPr>
          <p:cNvSpPr/>
          <p:nvPr/>
        </p:nvSpPr>
        <p:spPr>
          <a:xfrm>
            <a:off x="9152965" y="4177553"/>
            <a:ext cx="1080000" cy="14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86F379F-CCD4-742B-CD24-212336FADEDA}"/>
              </a:ext>
            </a:extLst>
          </p:cNvPr>
          <p:cNvSpPr/>
          <p:nvPr/>
        </p:nvSpPr>
        <p:spPr>
          <a:xfrm>
            <a:off x="1691456" y="3261111"/>
            <a:ext cx="7109639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图片的比例</a:t>
            </a:r>
            <a:r>
              <a:rPr lang="en-US" altLang="zh-CN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4</a:t>
            </a:r>
            <a:r>
              <a:rPr lang="en-US" altLang="zh-CN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:3</a:t>
            </a:r>
          </a:p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具体尺寸大小没有要求，看您方便</a:t>
            </a:r>
            <a:endParaRPr lang="en-US" altLang="zh-CN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硬笔楷书简体" panose="03000509000000000000" pitchFamily="65" charset="-122"/>
              <a:ea typeface="方正硬笔楷书简体" panose="03000509000000000000" pitchFamily="65" charset="-122"/>
            </a:endParaRPr>
          </a:p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不过大小最好统一</a:t>
            </a:r>
            <a:endParaRPr lang="en-US" altLang="zh-CN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硬笔楷书简体" panose="03000509000000000000" pitchFamily="65" charset="-122"/>
              <a:ea typeface="方正硬笔楷书简体" panose="03000509000000000000" pitchFamily="65" charset="-122"/>
            </a:endParaRPr>
          </a:p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就先白底或者透明底</a:t>
            </a:r>
            <a:endParaRPr lang="en-US" altLang="zh-CN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硬笔楷书简体" panose="03000509000000000000" pitchFamily="65" charset="-122"/>
              <a:ea typeface="方正硬笔楷书简体" panose="03000509000000000000" pitchFamily="65" charset="-122"/>
            </a:endParaRPr>
          </a:p>
          <a:p>
            <a:r>
              <a:rPr lang="zh-CN" alt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格式最好能导出为</a:t>
            </a:r>
            <a:r>
              <a:rPr lang="en-US" altLang="zh-CN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PNG</a:t>
            </a:r>
          </a:p>
          <a:p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（</a:t>
            </a:r>
            <a:r>
              <a:rPr lang="en-US" altLang="zh-CN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png</a:t>
            </a:r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背景可以透明）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7E10053-917D-8A41-E9FE-376B814EF630}"/>
              </a:ext>
            </a:extLst>
          </p:cNvPr>
          <p:cNvSpPr txBox="1"/>
          <p:nvPr/>
        </p:nvSpPr>
        <p:spPr>
          <a:xfrm>
            <a:off x="7661640" y="1961002"/>
            <a:ext cx="2635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这个</a:t>
            </a:r>
            <a:r>
              <a:rPr lang="en-US" altLang="zh-CN" dirty="0"/>
              <a:t>PPT</a:t>
            </a:r>
            <a:r>
              <a:rPr lang="zh-CN" altLang="en-US" dirty="0"/>
              <a:t>的图片仅做参考</a:t>
            </a:r>
          </a:p>
        </p:txBody>
      </p:sp>
    </p:spTree>
    <p:extLst>
      <p:ext uri="{BB962C8B-B14F-4D97-AF65-F5344CB8AC3E}">
        <p14:creationId xmlns:p14="http://schemas.microsoft.com/office/powerpoint/2010/main" val="633266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DF9D0C9-4F67-48FC-5B3C-84AC88BB4D79}"/>
              </a:ext>
            </a:extLst>
          </p:cNvPr>
          <p:cNvSpPr/>
          <p:nvPr/>
        </p:nvSpPr>
        <p:spPr>
          <a:xfrm>
            <a:off x="246110" y="295853"/>
            <a:ext cx="22621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吴亦凡</a:t>
            </a:r>
            <a:endParaRPr lang="en-US" altLang="zh-CN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方正硬笔楷书简体" panose="03000509000000000000" pitchFamily="65" charset="-122"/>
              <a:ea typeface="方正硬笔楷书简体" panose="03000509000000000000" pitchFamily="65" charset="-122"/>
            </a:endParaRPr>
          </a:p>
        </p:txBody>
      </p:sp>
      <p:pic>
        <p:nvPicPr>
          <p:cNvPr id="3074" name="Picture 2" descr="吴亦凡吴签我很大你忍一下表情包大全">
            <a:extLst>
              <a:ext uri="{FF2B5EF4-FFF2-40B4-BE49-F238E27FC236}">
                <a16:creationId xmlns:a16="http://schemas.microsoft.com/office/drawing/2014/main" id="{37E441FA-7AB5-C401-02F7-A9BF63AB3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86" y="1439157"/>
            <a:ext cx="3961840" cy="3979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吴亦凡吴签我很大你忍一下表情包大全">
            <a:extLst>
              <a:ext uri="{FF2B5EF4-FFF2-40B4-BE49-F238E27FC236}">
                <a16:creationId xmlns:a16="http://schemas.microsoft.com/office/drawing/2014/main" id="{92A6702A-CFBE-E06A-6DE2-D4CC885B0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715" y="152960"/>
            <a:ext cx="3686175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718EDC0-6E2C-7046-7DF2-92E900418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0309" y="2713748"/>
            <a:ext cx="5485714" cy="3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44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DF9D0C9-4F67-48FC-5B3C-84AC88BB4D79}"/>
              </a:ext>
            </a:extLst>
          </p:cNvPr>
          <p:cNvSpPr/>
          <p:nvPr/>
        </p:nvSpPr>
        <p:spPr>
          <a:xfrm>
            <a:off x="246110" y="349641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肖战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A61D98E-467F-6BCE-1759-BD3EC30AF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41" y="2777955"/>
            <a:ext cx="3723926" cy="3370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3F1AF914-EC9F-0CDA-108F-4BD923E88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094" y="129987"/>
            <a:ext cx="4639796" cy="4639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8A612DC-5868-A75B-4E96-EC0AA39159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8346" y="4167417"/>
            <a:ext cx="4309137" cy="269058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6CC58E9-F201-55DC-99C6-3B2A714F68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3711" y="505560"/>
            <a:ext cx="3057143" cy="27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917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6C5F035F-63C9-CA35-8F7E-88905A1DF8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7107" y="2330823"/>
            <a:ext cx="4338918" cy="4338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8FF8F61-75D6-509B-E2BE-6D4354EC1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900" y="165847"/>
            <a:ext cx="4342857" cy="5542857"/>
          </a:xfrm>
          <a:prstGeom prst="rect">
            <a:avLst/>
          </a:prstGeom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2852FD07-78DA-FD14-5753-1114AEC69A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18" t="10750" r="12295"/>
          <a:stretch/>
        </p:blipFill>
        <p:spPr bwMode="auto">
          <a:xfrm>
            <a:off x="8525435" y="3644756"/>
            <a:ext cx="3496236" cy="2912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9048B91-9ACE-2346-ED03-DDB8944C6C0C}"/>
              </a:ext>
            </a:extLst>
          </p:cNvPr>
          <p:cNvSpPr/>
          <p:nvPr/>
        </p:nvSpPr>
        <p:spPr>
          <a:xfrm>
            <a:off x="339132" y="394465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易烊千玺</a:t>
            </a:r>
            <a:endParaRPr lang="en-US" altLang="zh-CN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方正硬笔楷书简体" panose="03000509000000000000" pitchFamily="65" charset="-122"/>
              <a:ea typeface="方正硬笔楷书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4743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DF9D0C9-4F67-48FC-5B3C-84AC88BB4D79}"/>
              </a:ext>
            </a:extLst>
          </p:cNvPr>
          <p:cNvSpPr/>
          <p:nvPr/>
        </p:nvSpPr>
        <p:spPr>
          <a:xfrm>
            <a:off x="-100139" y="349641"/>
            <a:ext cx="22621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孙笑川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348DBB-FB41-4041-94F5-7B8C602F2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35" y="2162987"/>
            <a:ext cx="5400000" cy="40380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36F90E8-6FE7-D12B-F469-546A6782C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0770" y="0"/>
            <a:ext cx="3339008" cy="288834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BB317BF-3808-1FFC-5F98-0B4F6AD3CB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1675" y="3485980"/>
            <a:ext cx="4401502" cy="313892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9931D96-748C-8B17-8E8A-2B95452D8B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2226" y="532519"/>
            <a:ext cx="2853860" cy="250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64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DF9D0C9-4F67-48FC-5B3C-84AC88BB4D79}"/>
              </a:ext>
            </a:extLst>
          </p:cNvPr>
          <p:cNvSpPr/>
          <p:nvPr/>
        </p:nvSpPr>
        <p:spPr>
          <a:xfrm>
            <a:off x="341779" y="5549171"/>
            <a:ext cx="622157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6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Logo</a:t>
            </a:r>
            <a:r>
              <a:rPr lang="zh-CN" altLang="en-US" sz="36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可以不用画了用，现成的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7F79F3B-0241-776F-A339-47A424648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79" y="1428750"/>
            <a:ext cx="531495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C0D0557-CB6C-38A2-21BC-F529AF66DFB3}"/>
              </a:ext>
            </a:extLst>
          </p:cNvPr>
          <p:cNvSpPr/>
          <p:nvPr/>
        </p:nvSpPr>
        <p:spPr>
          <a:xfrm>
            <a:off x="527678" y="74666"/>
            <a:ext cx="22621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拼夕夕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D19315-B91C-A139-E5FF-DC1EA370C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536331"/>
            <a:ext cx="5568322" cy="489291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BD379F9-C263-62C9-F750-B6B37A1E7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429" y="111490"/>
            <a:ext cx="25146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9857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8208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14D2E21E-3849-C800-166B-B03A5AAEFAEC}"/>
              </a:ext>
            </a:extLst>
          </p:cNvPr>
          <p:cNvSpPr/>
          <p:nvPr/>
        </p:nvSpPr>
        <p:spPr>
          <a:xfrm>
            <a:off x="8004175" y="1000125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常驻卡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647BE36-4771-F634-6329-4261BCC63557}"/>
              </a:ext>
            </a:extLst>
          </p:cNvPr>
          <p:cNvSpPr/>
          <p:nvPr/>
        </p:nvSpPr>
        <p:spPr>
          <a:xfrm>
            <a:off x="3119438" y="993775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常驻卡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97096F1-5378-68CC-4579-286F8B5DB610}"/>
              </a:ext>
            </a:extLst>
          </p:cNvPr>
          <p:cNvSpPr/>
          <p:nvPr/>
        </p:nvSpPr>
        <p:spPr>
          <a:xfrm>
            <a:off x="8921750" y="1000125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常驻卡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51AFBBDD-93EF-D031-5468-58D2D1E6F021}"/>
              </a:ext>
            </a:extLst>
          </p:cNvPr>
          <p:cNvSpPr/>
          <p:nvPr/>
        </p:nvSpPr>
        <p:spPr>
          <a:xfrm>
            <a:off x="2165350" y="993775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常驻卡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2A11BD6-3D6F-5BF1-F425-104561518B79}"/>
              </a:ext>
            </a:extLst>
          </p:cNvPr>
          <p:cNvSpPr/>
          <p:nvPr/>
        </p:nvSpPr>
        <p:spPr>
          <a:xfrm>
            <a:off x="3781425" y="2127250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55AFEFA-0F9A-1F14-FA5C-7EE9D745889A}"/>
              </a:ext>
            </a:extLst>
          </p:cNvPr>
          <p:cNvSpPr/>
          <p:nvPr/>
        </p:nvSpPr>
        <p:spPr>
          <a:xfrm>
            <a:off x="4179888" y="3225800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618C94F-3D1E-A119-52B2-8B7F74109FC8}"/>
              </a:ext>
            </a:extLst>
          </p:cNvPr>
          <p:cNvSpPr/>
          <p:nvPr/>
        </p:nvSpPr>
        <p:spPr>
          <a:xfrm>
            <a:off x="381000" y="4343400"/>
            <a:ext cx="1479550" cy="2076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贵物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E203759-52E4-83A3-079C-4E9CD4FF876C}"/>
              </a:ext>
            </a:extLst>
          </p:cNvPr>
          <p:cNvSpPr/>
          <p:nvPr/>
        </p:nvSpPr>
        <p:spPr>
          <a:xfrm>
            <a:off x="10331450" y="4343400"/>
            <a:ext cx="1479550" cy="2076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贵物</a:t>
            </a:r>
            <a:r>
              <a:rPr lang="en-US" altLang="zh-CN" dirty="0"/>
              <a:t>2</a:t>
            </a:r>
            <a:endParaRPr lang="zh-CN" alt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213B9EA-1BDE-6BD6-62CE-13C18BB7689C}"/>
              </a:ext>
            </a:extLst>
          </p:cNvPr>
          <p:cNvGrpSpPr/>
          <p:nvPr/>
        </p:nvGrpSpPr>
        <p:grpSpPr>
          <a:xfrm>
            <a:off x="5362575" y="5381625"/>
            <a:ext cx="1466850" cy="1397000"/>
            <a:chOff x="5334000" y="5219700"/>
            <a:chExt cx="1466850" cy="13970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F04BFE8-A42B-E68C-71C0-93E7339C7221}"/>
                </a:ext>
              </a:extLst>
            </p:cNvPr>
            <p:cNvSpPr/>
            <p:nvPr/>
          </p:nvSpPr>
          <p:spPr>
            <a:xfrm>
              <a:off x="5695950" y="5219700"/>
              <a:ext cx="1104900" cy="1397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卡池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2657105-1202-C55C-4073-3DC026BFD9F9}"/>
                </a:ext>
              </a:extLst>
            </p:cNvPr>
            <p:cNvSpPr/>
            <p:nvPr/>
          </p:nvSpPr>
          <p:spPr>
            <a:xfrm>
              <a:off x="5575300" y="5219700"/>
              <a:ext cx="1104900" cy="1397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卡池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F4DF1BD9-13BF-B1DB-F336-5F9496640E09}"/>
                </a:ext>
              </a:extLst>
            </p:cNvPr>
            <p:cNvSpPr/>
            <p:nvPr/>
          </p:nvSpPr>
          <p:spPr>
            <a:xfrm>
              <a:off x="5454650" y="5219700"/>
              <a:ext cx="1104900" cy="1397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卡池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F8A8856-00C9-71B6-05F0-A1D6D78EC9A9}"/>
                </a:ext>
              </a:extLst>
            </p:cNvPr>
            <p:cNvSpPr/>
            <p:nvPr/>
          </p:nvSpPr>
          <p:spPr>
            <a:xfrm>
              <a:off x="5334000" y="5219700"/>
              <a:ext cx="1104900" cy="1397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卡池</a:t>
              </a:r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EB3D0C59-9A79-49E6-1946-90EFE5EB94B7}"/>
              </a:ext>
            </a:extLst>
          </p:cNvPr>
          <p:cNvSpPr/>
          <p:nvPr/>
        </p:nvSpPr>
        <p:spPr>
          <a:xfrm>
            <a:off x="7305675" y="2136775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F9E7D6F-4F2F-B036-5716-951994F1091A}"/>
              </a:ext>
            </a:extLst>
          </p:cNvPr>
          <p:cNvSpPr/>
          <p:nvPr/>
        </p:nvSpPr>
        <p:spPr>
          <a:xfrm>
            <a:off x="8131175" y="2136775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B4067A4-3D01-4863-FBA2-E2CCA30DC6EF}"/>
              </a:ext>
            </a:extLst>
          </p:cNvPr>
          <p:cNvSpPr/>
          <p:nvPr/>
        </p:nvSpPr>
        <p:spPr>
          <a:xfrm>
            <a:off x="8943975" y="2136775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DD11B37-A622-87FE-62A6-8475F498423C}"/>
              </a:ext>
            </a:extLst>
          </p:cNvPr>
          <p:cNvSpPr/>
          <p:nvPr/>
        </p:nvSpPr>
        <p:spPr>
          <a:xfrm>
            <a:off x="6772275" y="3225800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53DEBC3-113B-3F51-4222-0B5E54E4BFA2}"/>
              </a:ext>
            </a:extLst>
          </p:cNvPr>
          <p:cNvSpPr/>
          <p:nvPr/>
        </p:nvSpPr>
        <p:spPr>
          <a:xfrm>
            <a:off x="7597775" y="3225800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532D22CF-D97E-06A1-3DB2-168334B71105}"/>
              </a:ext>
            </a:extLst>
          </p:cNvPr>
          <p:cNvSpPr/>
          <p:nvPr/>
        </p:nvSpPr>
        <p:spPr>
          <a:xfrm>
            <a:off x="8410575" y="3225800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40704D9-5C57-B9A1-36C4-680C1114DAF2}"/>
              </a:ext>
            </a:extLst>
          </p:cNvPr>
          <p:cNvSpPr/>
          <p:nvPr/>
        </p:nvSpPr>
        <p:spPr>
          <a:xfrm>
            <a:off x="2968625" y="2127250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A293FB4-1CB0-A573-E3C5-9D7CE8005687}"/>
              </a:ext>
            </a:extLst>
          </p:cNvPr>
          <p:cNvSpPr/>
          <p:nvPr/>
        </p:nvSpPr>
        <p:spPr>
          <a:xfrm>
            <a:off x="2143125" y="2127250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B43D04C-EFFC-4C7A-A0CC-B7BFF7FA13D6}"/>
              </a:ext>
            </a:extLst>
          </p:cNvPr>
          <p:cNvSpPr/>
          <p:nvPr/>
        </p:nvSpPr>
        <p:spPr>
          <a:xfrm>
            <a:off x="3367088" y="3225800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723522C-192B-9EF6-DB1E-10B2A4382360}"/>
              </a:ext>
            </a:extLst>
          </p:cNvPr>
          <p:cNvSpPr/>
          <p:nvPr/>
        </p:nvSpPr>
        <p:spPr>
          <a:xfrm>
            <a:off x="2541588" y="3225800"/>
            <a:ext cx="1104900" cy="139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出卡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659CF28-2D90-4F43-8D2C-B522DA825698}"/>
              </a:ext>
            </a:extLst>
          </p:cNvPr>
          <p:cNvSpPr/>
          <p:nvPr/>
        </p:nvSpPr>
        <p:spPr>
          <a:xfrm>
            <a:off x="285750" y="177800"/>
            <a:ext cx="5524500" cy="260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血条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D7942BE-C690-1B74-413A-EFC7614CE0E3}"/>
              </a:ext>
            </a:extLst>
          </p:cNvPr>
          <p:cNvSpPr/>
          <p:nvPr/>
        </p:nvSpPr>
        <p:spPr>
          <a:xfrm>
            <a:off x="6381750" y="177800"/>
            <a:ext cx="5524500" cy="260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血条</a:t>
            </a:r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4265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DF9D0C9-4F67-48FC-5B3C-84AC88BB4D79}"/>
              </a:ext>
            </a:extLst>
          </p:cNvPr>
          <p:cNvSpPr/>
          <p:nvPr/>
        </p:nvSpPr>
        <p:spPr>
          <a:xfrm>
            <a:off x="219877" y="259976"/>
            <a:ext cx="31999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LexBurner</a:t>
            </a:r>
            <a:endParaRPr lang="zh-CN" altLang="en-US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方正硬笔楷书简体" panose="03000509000000000000" pitchFamily="65" charset="-122"/>
              <a:ea typeface="方正硬笔楷书简体" panose="03000509000000000000" pitchFamily="65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F3955B4-13A1-A434-158C-9939F0457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685" y="295835"/>
            <a:ext cx="5615172" cy="626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4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DF9D0C9-4F67-48FC-5B3C-84AC88BB4D79}"/>
              </a:ext>
            </a:extLst>
          </p:cNvPr>
          <p:cNvSpPr/>
          <p:nvPr/>
        </p:nvSpPr>
        <p:spPr>
          <a:xfrm>
            <a:off x="286427" y="268976"/>
            <a:ext cx="22621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谷爱凌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5D03AB5-9F22-E711-7B8B-B0F01A37B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90" y="1694364"/>
            <a:ext cx="6130703" cy="424030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A6CF5CD-A0F0-7E31-C92A-DAC66D0E1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4712" y="1371965"/>
            <a:ext cx="4550637" cy="441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687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A9E85E16-EEE3-F159-0E90-A243ABEC0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599" y="811306"/>
            <a:ext cx="3490259" cy="523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DF9D0C9-4F67-48FC-5B3C-84AC88BB4D79}"/>
              </a:ext>
            </a:extLst>
          </p:cNvPr>
          <p:cNvSpPr/>
          <p:nvPr/>
        </p:nvSpPr>
        <p:spPr>
          <a:xfrm>
            <a:off x="246110" y="349641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丁真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A48C037-C769-8040-F382-0EE582CBA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9641"/>
            <a:ext cx="5785383" cy="501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360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D736F95-08C9-0374-5154-E18CAE5376E1}"/>
              </a:ext>
            </a:extLst>
          </p:cNvPr>
          <p:cNvSpPr/>
          <p:nvPr/>
        </p:nvSpPr>
        <p:spPr>
          <a:xfrm>
            <a:off x="358588" y="304818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琦玉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5DABA8D-D276-257D-B3A8-5BF121D15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0060" y="1380027"/>
            <a:ext cx="4285714" cy="466666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208D38D-A415-85AE-25C1-2C13A64BE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903" y="610138"/>
            <a:ext cx="2738157" cy="4867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91E5AE1-7068-76EF-5E48-9FEEA8788F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954" y="2303929"/>
            <a:ext cx="2566016" cy="3662781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CE052BC-61C7-EC42-B686-DEF45A5BF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4346" y="4135319"/>
            <a:ext cx="2146642" cy="2807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5129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DF9D0C9-4F67-48FC-5B3C-84AC88BB4D79}"/>
              </a:ext>
            </a:extLst>
          </p:cNvPr>
          <p:cNvSpPr/>
          <p:nvPr/>
        </p:nvSpPr>
        <p:spPr>
          <a:xfrm>
            <a:off x="246110" y="349641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王源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2E18B12-9E58-77B2-E664-D646CD1E8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940" y="1272971"/>
            <a:ext cx="5038095" cy="49619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6D920DA-0B14-B722-AE1B-9491B65BC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847" y="349641"/>
            <a:ext cx="6301153" cy="469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243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DF9D0C9-4F67-48FC-5B3C-84AC88BB4D79}"/>
              </a:ext>
            </a:extLst>
          </p:cNvPr>
          <p:cNvSpPr/>
          <p:nvPr/>
        </p:nvSpPr>
        <p:spPr>
          <a:xfrm>
            <a:off x="312237" y="511006"/>
            <a:ext cx="22621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楚雨荨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CA44A16-C205-2061-C73C-9AE7AFB2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3275555"/>
            <a:ext cx="5406358" cy="35490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263002B-7F3D-55DB-2DF2-9E69C38B7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989" y="33391"/>
            <a:ext cx="6281591" cy="417328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9EAF88B-73F0-A430-BECF-58917B01A7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1765" y="3082702"/>
            <a:ext cx="5020235" cy="377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319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DF9D0C9-4F67-48FC-5B3C-84AC88BB4D79}"/>
              </a:ext>
            </a:extLst>
          </p:cNvPr>
          <p:cNvSpPr/>
          <p:nvPr/>
        </p:nvSpPr>
        <p:spPr>
          <a:xfrm>
            <a:off x="246110" y="414312"/>
            <a:ext cx="22621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方正硬笔楷书简体" panose="03000509000000000000" pitchFamily="65" charset="-122"/>
                <a:ea typeface="方正硬笔楷书简体" panose="03000509000000000000" pitchFamily="65" charset="-122"/>
              </a:rPr>
              <a:t>蔡徐坤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3A818E-0169-81D5-C4DA-A245CF7EA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918" y="2386545"/>
            <a:ext cx="4209524" cy="405714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DB73DEB-40D0-C4E2-A538-8B03B6512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9497" y="576737"/>
            <a:ext cx="4616198" cy="507999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B81A10C-3648-C677-8FAA-FBD04F84D0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5568" y="0"/>
            <a:ext cx="2990322" cy="345904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896F84B-001C-1F7C-4954-F5E013F1DA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8469" y="3609768"/>
            <a:ext cx="2467421" cy="283392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055A67D-2F66-3561-57BB-EC8C6E7D66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8442" y="3820323"/>
            <a:ext cx="3831817" cy="288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552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1837</TotalTime>
  <Words>156</Words>
  <Application>Microsoft Office PowerPoint</Application>
  <PresentationFormat>宽屏</PresentationFormat>
  <Paragraphs>48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等线</vt:lpstr>
      <vt:lpstr>等线 Light</vt:lpstr>
      <vt:lpstr>方正硬笔楷书简体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3</cp:revision>
  <dcterms:created xsi:type="dcterms:W3CDTF">2022-08-23T14:38:01Z</dcterms:created>
  <dcterms:modified xsi:type="dcterms:W3CDTF">2022-09-04T16:14:54Z</dcterms:modified>
</cp:coreProperties>
</file>

<file path=docProps/thumbnail.jpeg>
</file>